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2" r:id="rId15"/>
    <p:sldId id="273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4CDD2A-A1BC-49D0-9DA4-D38A01D9AA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7E4635-5EBE-4F89-B199-5589C3EFC6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EB2AA2-2935-400B-979A-60F6B0ADB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2A4749-44AB-4F5D-BFE8-1B2759834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636300-3ACE-4B4A-9369-626DDF0B0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6152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FEC5D2-711D-4B4C-9771-5C1B623A2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0649953-E5A5-49AA-BA1A-57F2497C37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40245A-3068-4A51-B06A-2C04F5866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A06D88-26D2-4D82-9F49-715A38B3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80D329-497D-4009-A6C8-A3F27E7C5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05804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B109CA7-A0EB-43C9-B46B-2B0E1230BB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FF3661A-18AC-444D-A5A8-E63EAFCB5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FACD83-E374-4692-8D88-33D3494E3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AD9733-8EB2-4B7A-B402-C5343F375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64A604-E466-4805-8C83-0D63C86A2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01134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A1EE6B-AE2B-4033-BAD6-04B0E7F85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53DCA4-B729-4AC3-9B97-1A4F684E9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B69C82-073A-49A3-9F4C-3DFFCDBE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D63A2E7-173D-48F6-AB31-3697A88E4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DFBE155-71AD-4B76-A449-4E736D074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34239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5B0B03-C552-4F76-AAA1-F22FC5D8C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EEEEAF8-D225-4C0E-8386-9017CB501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CE3C48-AE2D-42DF-A82F-188C30F42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1F3F06-185C-4118-919E-4F3322E1E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CE915D-93E9-4F2F-BE17-776C6726B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4535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03F40-A589-400A-BD8C-22DC2F4C7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8C64BC-4F84-4EED-B125-F600C4B46D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8574B22-95A5-4F30-803E-21B04AD779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23E2EB-19ED-4BE2-BA3D-AAA487594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13D185A-3ADE-4DBB-9C2C-4F2D27C02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8DF4FB-0CFD-4CCD-9016-D1D085F9A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406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7D12D9-CA08-4663-B228-D898B430E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31B8A46-D2A4-42A6-8892-3693B070E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AE56798-7A5D-449F-ADEE-487433B3E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8D4375-C527-4F48-ACB3-2BDFF4893F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406A4FC-4111-45AA-B616-D8B5BA6FE2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24191C0-BD4A-428F-9B8D-DB9F47F76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9202D21-1762-4D7C-AA5B-3D17E22A4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AD27894-CA22-4CA6-8B0E-C1ED2B1E0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94012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7890AB-9513-4D6C-B862-260AF3930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097647D-EA5D-4D5C-9446-868272F04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CA7B3EA-A4EE-47A1-9DDF-F7040CD83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012119D-57F0-4BC6-837C-5F77A07B3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8235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173A1D2-9720-454E-A90A-BE7740549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F3BDC5D-D383-4849-9E99-C72D17245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C34B357-7357-4AB7-974A-570B77523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4376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25845D-E5F1-4AFE-A167-0FECDDA36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F24CAF-010F-4BFD-BE2A-D6A7E7124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1C5C9C9-6C53-4809-8A2F-58C66A9EF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423B08-426E-4C48-A01D-D5B3A7BFF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40E84D2-2328-4ECE-9C2C-681DB4EEC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F9F4CC-EAD5-4EA1-B017-87872D1A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2267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563C8-682B-4414-A53E-7A638DA30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3FEBA55-CA2D-4D8C-A71A-C8EAD9A1A2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88088DE-6715-450B-82AC-A9969473A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D939329-3E13-4441-844D-F4CECF3C3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3B953B9-BE32-441F-9143-8E41F31F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B003C34-FB46-411D-A51E-2FD99703E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72729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81E184-515F-4CFC-BCFB-F3D1762E8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3CD4CB-1B88-4343-AC30-294651933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C3603A3-B79E-4D3D-91C0-A128BE6943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76707-303A-4FDC-BBC8-240AC49F6900}" type="datetimeFigureOut">
              <a:rPr lang="es-CO" smtClean="0"/>
              <a:t>25/10/2021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8B542F-529D-47CE-AA21-812B493D12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B3BECF-A365-4038-9C0D-7DDC37EBD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C1108-6A5A-4EEF-828C-4B7AA0D919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30703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pp-sorteos.com/es/apps/tirar-dado-onlin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C7EF92-E30C-4ECE-BF6F-988A0E6A9F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846893F-9D3F-49AF-A745-A85D84FC42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85B009F-6AB0-4189-A1AD-7865C1FF2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38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6CAB9B-F846-43E2-8DBD-612A9C87E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D66579-0185-48C8-9905-E7B227265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C3FE41-7C5A-4C03-B6D2-04DCC6495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342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16C6A2-6B3B-4AE4-A1C0-94D5EB4BC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62FE6A-7DE9-437D-9634-F9AC0AF91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544E0C5-47A3-4617-8B74-BA3630777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780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4E4488-97C0-4C60-8DE2-8ED1ED8A0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AB4333-585B-4122-B301-40CFF567A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78B8D54-9D63-46A3-829C-70D17375C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51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C852B-5605-4729-8840-2C4C0F922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07134A-7D3D-41A3-84A7-0EF1BE7FD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0F5D730-B22D-4C5E-88EB-6D13D296E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36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BAFF2A-26D0-40C1-8CB8-113F08CF18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CO" sz="11500" dirty="0"/>
              <a:t>Taller </a:t>
            </a:r>
          </a:p>
        </p:txBody>
      </p:sp>
    </p:spTree>
    <p:extLst>
      <p:ext uri="{BB962C8B-B14F-4D97-AF65-F5344CB8AC3E}">
        <p14:creationId xmlns:p14="http://schemas.microsoft.com/office/powerpoint/2010/main" val="710143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FBBDB832-2B82-4491-B674-F81884EC9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graphicFrame>
        <p:nvGraphicFramePr>
          <p:cNvPr id="6" name="Marcador de contenido 5">
            <a:extLst>
              <a:ext uri="{FF2B5EF4-FFF2-40B4-BE49-F238E27FC236}">
                <a16:creationId xmlns:a16="http://schemas.microsoft.com/office/drawing/2014/main" id="{F170C94D-5D0F-4AD1-ACBF-67FDC89FA0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548200"/>
              </p:ext>
            </p:extLst>
          </p:nvPr>
        </p:nvGraphicFramePr>
        <p:xfrm>
          <a:off x="699306" y="1694116"/>
          <a:ext cx="10793387" cy="4798759"/>
        </p:xfrm>
        <a:graphic>
          <a:graphicData uri="http://schemas.openxmlformats.org/drawingml/2006/table">
            <a:tbl>
              <a:tblPr>
                <a:tableStyleId>{74C1A8A3-306A-4EB7-A6B1-4F7E0EB9C5D6}</a:tableStyleId>
              </a:tblPr>
              <a:tblGrid>
                <a:gridCol w="618372">
                  <a:extLst>
                    <a:ext uri="{9D8B030D-6E8A-4147-A177-3AD203B41FA5}">
                      <a16:colId xmlns:a16="http://schemas.microsoft.com/office/drawing/2014/main" val="2562041074"/>
                    </a:ext>
                  </a:extLst>
                </a:gridCol>
                <a:gridCol w="3429149">
                  <a:extLst>
                    <a:ext uri="{9D8B030D-6E8A-4147-A177-3AD203B41FA5}">
                      <a16:colId xmlns:a16="http://schemas.microsoft.com/office/drawing/2014/main" val="2971141196"/>
                    </a:ext>
                  </a:extLst>
                </a:gridCol>
                <a:gridCol w="618372">
                  <a:extLst>
                    <a:ext uri="{9D8B030D-6E8A-4147-A177-3AD203B41FA5}">
                      <a16:colId xmlns:a16="http://schemas.microsoft.com/office/drawing/2014/main" val="2411936701"/>
                    </a:ext>
                  </a:extLst>
                </a:gridCol>
                <a:gridCol w="6127494">
                  <a:extLst>
                    <a:ext uri="{9D8B030D-6E8A-4147-A177-3AD203B41FA5}">
                      <a16:colId xmlns:a16="http://schemas.microsoft.com/office/drawing/2014/main" val="3703766976"/>
                    </a:ext>
                  </a:extLst>
                </a:gridCol>
              </a:tblGrid>
              <a:tr h="16116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2400" u="none" strike="noStrike" dirty="0">
                          <a:effectLst/>
                        </a:rPr>
                        <a:t>1 punto 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2400" u="none" strike="noStrike">
                          <a:effectLst/>
                        </a:rPr>
                        <a:t>3 puntos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79154"/>
                  </a:ext>
                </a:extLst>
              </a:tr>
              <a:tr h="621620"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1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 dirty="0">
                          <a:effectLst/>
                        </a:rPr>
                        <a:t> Cantar un vallenato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1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MX" sz="2400" u="none" strike="noStrike">
                          <a:effectLst/>
                        </a:rPr>
                        <a:t>hacer el tren humano y caminar a la misma vez 10 pasos hacia adelante sin caer</a:t>
                      </a:r>
                      <a:endParaRPr lang="es-MX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extLst>
                  <a:ext uri="{0D108BD9-81ED-4DB2-BD59-A6C34878D82A}">
                    <a16:rowId xmlns:a16="http://schemas.microsoft.com/office/drawing/2014/main" val="2491987471"/>
                  </a:ext>
                </a:extLst>
              </a:tr>
              <a:tr h="1082079"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2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 dirty="0">
                          <a:effectLst/>
                        </a:rPr>
                        <a:t> Realizar una porra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2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MX" sz="2400" u="none" strike="noStrike">
                          <a:effectLst/>
                        </a:rPr>
                        <a:t>dicer cada integrante una fruta sin repertir que comienza con M </a:t>
                      </a:r>
                      <a:endParaRPr lang="es-MX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extLst>
                  <a:ext uri="{0D108BD9-81ED-4DB2-BD59-A6C34878D82A}">
                    <a16:rowId xmlns:a16="http://schemas.microsoft.com/office/drawing/2014/main" val="62987405"/>
                  </a:ext>
                </a:extLst>
              </a:tr>
              <a:tr h="468133"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3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MX" sz="2400" u="none" strike="noStrike" dirty="0">
                          <a:effectLst/>
                        </a:rPr>
                        <a:t>Saltar todos a la misma vez</a:t>
                      </a:r>
                      <a:endParaRPr lang="es-MX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3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Conseguir 10 relojes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extLst>
                  <a:ext uri="{0D108BD9-81ED-4DB2-BD59-A6C34878D82A}">
                    <a16:rowId xmlns:a16="http://schemas.microsoft.com/office/drawing/2014/main" val="776686983"/>
                  </a:ext>
                </a:extLst>
              </a:tr>
              <a:tr h="621620"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4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MX" sz="2400" u="none" strike="noStrike" dirty="0">
                          <a:effectLst/>
                        </a:rPr>
                        <a:t>todos hacer el ocho con la cola </a:t>
                      </a:r>
                      <a:endParaRPr lang="es-MX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4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bailar el meneaito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extLst>
                  <a:ext uri="{0D108BD9-81ED-4DB2-BD59-A6C34878D82A}">
                    <a16:rowId xmlns:a16="http://schemas.microsoft.com/office/drawing/2014/main" val="590090323"/>
                  </a:ext>
                </a:extLst>
              </a:tr>
              <a:tr h="468133"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5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todos imitar un borracho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5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telefono roto (una frase)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extLst>
                  <a:ext uri="{0D108BD9-81ED-4DB2-BD59-A6C34878D82A}">
                    <a16:rowId xmlns:a16="http://schemas.microsoft.com/office/drawing/2014/main" val="396469539"/>
                  </a:ext>
                </a:extLst>
              </a:tr>
              <a:tr h="928592"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6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MX" sz="2400" u="none" strike="noStrike">
                          <a:effectLst/>
                        </a:rPr>
                        <a:t>Descubrir el personaje a traves de una mimica</a:t>
                      </a:r>
                      <a:endParaRPr lang="es-MX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2400" u="none" strike="noStrike">
                          <a:effectLst/>
                        </a:rPr>
                        <a:t>6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MX" sz="2400" u="none" strike="noStrike" dirty="0">
                          <a:effectLst/>
                        </a:rPr>
                        <a:t>hacer un anuncio de televisión sobre un producto</a:t>
                      </a:r>
                      <a:endParaRPr lang="es-MX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4" marR="7674" marT="7674" marB="0" anchor="b"/>
                </a:tc>
                <a:extLst>
                  <a:ext uri="{0D108BD9-81ED-4DB2-BD59-A6C34878D82A}">
                    <a16:rowId xmlns:a16="http://schemas.microsoft.com/office/drawing/2014/main" val="2167108600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68376747-0DF7-4AF3-8220-A9871A217D2E}"/>
              </a:ext>
            </a:extLst>
          </p:cNvPr>
          <p:cNvSpPr txBox="1"/>
          <p:nvPr/>
        </p:nvSpPr>
        <p:spPr>
          <a:xfrm>
            <a:off x="1577008" y="79599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hlinkClick r:id="rId2"/>
              </a:rPr>
              <a:t>https://app-sorteos.com/es/apps/tirar-dado-online</a:t>
            </a:r>
            <a:r>
              <a:rPr lang="es-C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4639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458F0-FAD1-4D51-8C71-6CFD285B9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C55F8B-132F-4225-8E8E-80A636DE2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36F8588-09D2-44E9-B3E9-4AAC0CE1A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66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E849CB-DFE1-4D79-B5D3-078E2E0EA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A3461C-0CDB-4AFB-B1F0-4680D3EAD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64819F2-8009-4043-B238-70479458F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960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66A46E-99AB-4AE0-88F1-295E6D826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5B296B-A6A3-434C-9DD4-9870AD324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80306EF-4B99-49FE-A268-FB520F3F1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9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D63ACF-AB76-4C89-9442-123D3139C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42099C-4248-42B2-B7B6-4D902AECB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EE60641-A147-475F-BED7-B3325053E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75" t="12156" r="21956" b="16892"/>
          <a:stretch/>
        </p:blipFill>
        <p:spPr>
          <a:xfrm>
            <a:off x="331305" y="0"/>
            <a:ext cx="10747512" cy="734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5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BC81D3-28BF-4E1F-95B2-145C9D452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940D89-EB94-4242-A92F-68FBCEF93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2B7BB4B-E3A0-4474-AC8B-5DBFD9C2D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478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6AE353-7C6A-4B55-A802-D79D65395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8245AA-6E7F-45C5-8809-CCDDEF397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D879DE5-B2A8-4280-9746-ABC2851E5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470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1DB7E2-DB37-478D-88DE-B38DB93AA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BCD788-4BAD-42AE-AEEA-3C90FDE15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A833C80-46DE-4C4F-94E5-A60703CC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822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EC842-7988-4F29-8385-432F71957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CD3333-17FF-46E3-BEE1-3178B4D0E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3D68F34-0BB3-4FA3-BDFC-95F37C16F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2061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108</Words>
  <Application>Microsoft Office PowerPoint</Application>
  <PresentationFormat>Panorámica</PresentationFormat>
  <Paragraphs>28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Taller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Retie Ingenieria y gestion S.A.S</dc:creator>
  <cp:lastModifiedBy>Retie Ingenieria y gestion S.A.S</cp:lastModifiedBy>
  <cp:revision>3</cp:revision>
  <dcterms:created xsi:type="dcterms:W3CDTF">2021-10-25T12:53:36Z</dcterms:created>
  <dcterms:modified xsi:type="dcterms:W3CDTF">2021-10-25T14:40:01Z</dcterms:modified>
</cp:coreProperties>
</file>

<file path=docProps/thumbnail.jpeg>
</file>